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3083B-B380-26DD-D621-9E445D1D3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A056C-589B-08B9-2112-8B0C9B663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C9D2D-77CC-EC65-682F-2BADC7674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1678F-1A6D-4310-A14D-90F06451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F83B7-88B3-37B1-BB7F-5B2C081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0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D7AA6-228F-B0C5-96FD-0C03A3CD7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0D176-AA56-60B6-2B50-B7903B6DC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4E91E-CAD2-BD69-707A-2B3CC514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0F4E4-701E-AA50-A7B4-43E39441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AE840-9CC6-0D71-608B-5F580F56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4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3898D-B410-03C2-77B2-CF1999F8B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494F0-F953-5699-9E27-2FA932D76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2A24B-DF54-033C-C7F5-67F959B6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EAEC0-FAE4-4595-F939-621DBAD3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3026F-31F9-7F19-2709-0FA7C4E2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6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B084-B3AC-97C8-1701-2B0268F0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68BA1-0D3D-40E3-CE33-ADFFC58C0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9ECD4-7D5E-9014-C2BC-2C95FD6F9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2A429-34DE-C45C-332D-88186D03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E1C04-EF35-8DBC-6F9D-8E5B9631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4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9811-B6C5-3376-7AE0-C695E30D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E8C53-785A-191D-B61D-1DF5E1D2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2A01C-DB9F-6459-C68A-B0D98924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A2DA1-520A-D295-60A2-D20396AC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15F0B-DAFA-4C54-A4EB-11F1F275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4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76E0-48AF-2F26-4E10-566FE029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40284-B3E1-3C41-4895-F04BBC14F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64344-271A-56DF-ACAA-204CF4F21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22823-2AD9-6E6B-2940-25BF89FE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5BF10-8B2A-8F52-EE95-5F3FF89C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FE6B2-E858-19C8-90B3-C796523B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A4F7-CBA1-C205-B210-CCBCE1A9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FFF7D-A113-B381-5C18-53049A6D6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7AF70-4AA4-865D-9770-3CF3C6F1A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25168-180E-E0B0-C3E5-57C36DBCA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761869-BCFB-CC35-D297-60937581D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42AE2F-5DFC-12DE-622A-A18B7D7D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1CEA9-3AB6-5DE2-E1A2-DD411027C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310BA-05AC-F2D6-C19F-2A64F730D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3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47E71-4E8C-07BB-3B16-179852D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2A3EB-B2B2-BC3F-705F-A104C425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0DDB7-4D7F-EDC3-BCB3-39878D880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5ABF9-0FAF-6451-9CAE-608C7562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3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58E3B5-F38F-A8DB-7F94-0EABBF6F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99BD7A-C48E-A00D-89DA-868E35F35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D4647-C61D-AB6E-D4EE-CBE060EA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5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E25D-F4C8-0305-C709-07DC60A9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B7E88-8E9E-310F-BF5F-5C8186523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72900F-C59F-20F3-D9E6-3CFB93BC7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1E51-BAA4-946D-472B-D50E76AC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2602A-EC13-77F1-969E-5E361B66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BC864-ED98-37B6-F573-DA28559C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1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8473D-138B-3EFC-35B7-33E142E23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0EEE5-6333-9B25-0742-357D182A7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21AF0-D666-F658-5E01-B78F6E419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E244B-11CA-8099-C926-E98D9979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005F1-AD87-D55B-0D59-595D75B9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2E8AD-4F6B-8581-20EC-319B6A8F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E3255A-29C0-F270-6CD5-AA9BA612D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A7E40-3ACC-F051-CFFC-D1EF8DB05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F0E63-33FB-0624-8B71-8428A5B38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40BB-5070-4A7C-B31D-A7FE058FB52B}" type="datetimeFigureOut">
              <a:rPr lang="en-US" smtClean="0"/>
              <a:t>18-Apr-23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205E6-D9F7-03C5-73AF-4E00F656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F4F7A-F32A-5E8F-0D0C-5F40E0467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5E14-BE24-4DF9-A6C4-023713B89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7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4AB68D7-29BC-8D0A-197A-38A2F1B2E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3307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327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junaid rehman</dc:creator>
  <cp:lastModifiedBy>junaid rehman</cp:lastModifiedBy>
  <cp:revision>1</cp:revision>
  <dcterms:created xsi:type="dcterms:W3CDTF">2023-04-17T19:03:26Z</dcterms:created>
  <dcterms:modified xsi:type="dcterms:W3CDTF">2023-04-17T19:06:53Z</dcterms:modified>
</cp:coreProperties>
</file>