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133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83083B-B380-26DD-D621-9E445D1D3A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</p:spPr>
        <p:txBody>
          <a:bodyPr anchor="b"/>
          <a:lstStyle>
            <a:lvl1pPr algn="ctr">
              <a:defRPr sz="4875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C6A056C-589B-08B9-2112-8B0C9B6632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1950"/>
            </a:lvl1pPr>
            <a:lvl2pPr marL="371475" indent="0" algn="ctr">
              <a:buNone/>
              <a:defRPr sz="1625"/>
            </a:lvl2pPr>
            <a:lvl3pPr marL="742950" indent="0" algn="ctr">
              <a:buNone/>
              <a:defRPr sz="1463"/>
            </a:lvl3pPr>
            <a:lvl4pPr marL="1114425" indent="0" algn="ctr">
              <a:buNone/>
              <a:defRPr sz="1300"/>
            </a:lvl4pPr>
            <a:lvl5pPr marL="1485900" indent="0" algn="ctr">
              <a:buNone/>
              <a:defRPr sz="1300"/>
            </a:lvl5pPr>
            <a:lvl6pPr marL="1857375" indent="0" algn="ctr">
              <a:buNone/>
              <a:defRPr sz="1300"/>
            </a:lvl6pPr>
            <a:lvl7pPr marL="2228850" indent="0" algn="ctr">
              <a:buNone/>
              <a:defRPr sz="1300"/>
            </a:lvl7pPr>
            <a:lvl8pPr marL="2600325" indent="0" algn="ctr">
              <a:buNone/>
              <a:defRPr sz="1300"/>
            </a:lvl8pPr>
            <a:lvl9pPr marL="2971800" indent="0" algn="ctr">
              <a:buNone/>
              <a:defRPr sz="13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AC9D2D-77CC-EC65-682F-2BADC76749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440BB-5070-4A7C-B31D-A7FE058FB52B}" type="datetimeFigureOut">
              <a:rPr lang="en-US" smtClean="0"/>
              <a:t>18-Apr-23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41678F-1A6D-4310-A14D-90F064516F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BF83B7-88B3-37B1-BB7F-5B2C08166F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B5E14-BE24-4DF9-A6C4-023713B89B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5090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AD7AA6-228F-B0C5-96FD-0C03A3CD74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120D176-AA56-60B6-2B50-B7903B6DC6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A4E91E-CAD2-BD69-707A-2B3CC51430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440BB-5070-4A7C-B31D-A7FE058FB52B}" type="datetimeFigureOut">
              <a:rPr lang="en-US" smtClean="0"/>
              <a:t>18-Apr-23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E0F4E4-701E-AA50-A7B4-43E3944140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DAE840-9CC6-0D71-608B-5F580F56D7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B5E14-BE24-4DF9-A6C4-023713B89B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647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593898D-B410-03C2-77B2-CF1999F8B50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088981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98494F0-F953-5699-9E27-2FA932D764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1037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F2A24B-DF54-033C-C7F5-67F959B67A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440BB-5070-4A7C-B31D-A7FE058FB52B}" type="datetimeFigureOut">
              <a:rPr lang="en-US" smtClean="0"/>
              <a:t>18-Apr-23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9EAEC0-FAE4-4595-F939-621DBAD3AC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03026F-31F9-7F19-2709-0FA7C4E2FE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B5E14-BE24-4DF9-A6C4-023713B89B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060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BAB084-B3AC-97C8-1701-2B0268F00F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A68BA1-0D3D-40E3-CE33-ADFFC58C04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F9ECD4-7D5E-9014-C2BC-2C95FD6F96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440BB-5070-4A7C-B31D-A7FE058FB52B}" type="datetimeFigureOut">
              <a:rPr lang="en-US" smtClean="0"/>
              <a:t>18-Apr-23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92A429-34DE-C45C-332D-88186D03FE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1E1C04-EF35-8DBC-6F9D-8E5B96313B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B5E14-BE24-4DF9-A6C4-023713B89B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4464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399811-B6C5-3376-7AE0-C695E30D59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5878" y="1709739"/>
            <a:ext cx="8543925" cy="2852737"/>
          </a:xfrm>
        </p:spPr>
        <p:txBody>
          <a:bodyPr anchor="b"/>
          <a:lstStyle>
            <a:lvl1pPr>
              <a:defRPr sz="4875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5E8C53-785A-191D-B61D-1DF5E1D2F7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75878" y="4589464"/>
            <a:ext cx="8543925" cy="1500187"/>
          </a:xfrm>
        </p:spPr>
        <p:txBody>
          <a:bodyPr/>
          <a:lstStyle>
            <a:lvl1pPr marL="0" indent="0">
              <a:buNone/>
              <a:defRPr sz="1950">
                <a:solidFill>
                  <a:schemeClr val="tx1">
                    <a:tint val="75000"/>
                  </a:schemeClr>
                </a:solidFill>
              </a:defRPr>
            </a:lvl1pPr>
            <a:lvl2pPr marL="371475" indent="0">
              <a:buNone/>
              <a:defRPr sz="1625">
                <a:solidFill>
                  <a:schemeClr val="tx1">
                    <a:tint val="75000"/>
                  </a:schemeClr>
                </a:solidFill>
              </a:defRPr>
            </a:lvl2pPr>
            <a:lvl3pPr marL="742950" indent="0">
              <a:buNone/>
              <a:defRPr sz="1463">
                <a:solidFill>
                  <a:schemeClr val="tx1">
                    <a:tint val="75000"/>
                  </a:schemeClr>
                </a:solidFill>
              </a:defRPr>
            </a:lvl3pPr>
            <a:lvl4pPr marL="111442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48590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185737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22885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60032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297180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52A01C-DB9F-6459-C68A-B0D98924A2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440BB-5070-4A7C-B31D-A7FE058FB52B}" type="datetimeFigureOut">
              <a:rPr lang="en-US" smtClean="0"/>
              <a:t>18-Apr-23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3A2DA1-520A-D295-60A2-D20396ACCF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C15F0B-DAFA-4C54-A4EB-11F1F27573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B5E14-BE24-4DF9-A6C4-023713B89B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344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4876E0-48AF-2F26-4E10-566FE029CA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140284-B3E1-3C41-4895-F04BBC14FF3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2C64344-271A-56DF-ACAA-204CF4F213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0822823-2AD9-6E6B-2940-25BF89FE86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440BB-5070-4A7C-B31D-A7FE058FB52B}" type="datetimeFigureOut">
              <a:rPr lang="en-US" smtClean="0"/>
              <a:t>18-Apr-23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6B5BF10-8B2A-8F52-EE95-5F3FF89CDF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05FE6B2-E858-19C8-90B3-C796523B21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B5E14-BE24-4DF9-A6C4-023713B89B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0497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D2A4F7-CBA1-C205-B210-CCBCE1A9A7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328" y="365126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3FFF7D-A113-B381-5C18-53049A6D66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2328" y="1681163"/>
            <a:ext cx="4190702" cy="823912"/>
          </a:xfrm>
        </p:spPr>
        <p:txBody>
          <a:bodyPr anchor="b"/>
          <a:lstStyle>
            <a:lvl1pPr marL="0" indent="0">
              <a:buNone/>
              <a:defRPr sz="1950" b="1"/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047AF70-4AA4-865D-9770-3CF3C6F1A1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82328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ED25168-180E-E0B0-C3E5-57C36DBCA42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1950" b="1"/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B761869-BCFB-CC35-D297-60937581DFD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042AE2F-5DFC-12DE-622A-A18B7D7D0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440BB-5070-4A7C-B31D-A7FE058FB52B}" type="datetimeFigureOut">
              <a:rPr lang="en-US" smtClean="0"/>
              <a:t>18-Apr-23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C61CEA9-3AB6-5DE2-E1A2-DD411027CB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0A310BA-05AC-F2D6-C19F-2A64F730DE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B5E14-BE24-4DF9-A6C4-023713B89B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1323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B47E71-4E8C-07BB-3B16-179852D0E5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542A3EB-B2B2-BC3F-705F-A104C42507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440BB-5070-4A7C-B31D-A7FE058FB52B}" type="datetimeFigureOut">
              <a:rPr lang="en-US" smtClean="0"/>
              <a:t>18-Apr-23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A90DDB7-4D7F-EDC3-BCB3-39878D880A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9F5ABF9-0FAF-6451-9CAE-608C75620D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B5E14-BE24-4DF9-A6C4-023713B89B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2369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158E3B5-F38F-A8DB-7F94-0EABBF6F5C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440BB-5070-4A7C-B31D-A7FE058FB52B}" type="datetimeFigureOut">
              <a:rPr lang="en-US" smtClean="0"/>
              <a:t>18-Apr-23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F99BD7A-C48E-A00D-89DA-868E35F35A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DFD4647-C61D-AB6E-D4EE-CBE060EAA2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B5E14-BE24-4DF9-A6C4-023713B89B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0507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58E25D-F4C8-0305-C709-07DC60A923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2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EB7E88-8E9E-310F-BF5F-5C81865234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>
              <a:defRPr sz="2600"/>
            </a:lvl1pPr>
            <a:lvl2pPr>
              <a:defRPr sz="2275"/>
            </a:lvl2pPr>
            <a:lvl3pPr>
              <a:defRPr sz="1950"/>
            </a:lvl3pPr>
            <a:lvl4pPr>
              <a:defRPr sz="1625"/>
            </a:lvl4pPr>
            <a:lvl5pPr>
              <a:defRPr sz="1625"/>
            </a:lvl5pPr>
            <a:lvl6pPr>
              <a:defRPr sz="1625"/>
            </a:lvl6pPr>
            <a:lvl7pPr>
              <a:defRPr sz="1625"/>
            </a:lvl7pPr>
            <a:lvl8pPr>
              <a:defRPr sz="1625"/>
            </a:lvl8pPr>
            <a:lvl9pPr>
              <a:defRPr sz="162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972900F-C59F-20F3-D9E6-3CFB93BC74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300"/>
            </a:lvl1pPr>
            <a:lvl2pPr marL="371475" indent="0">
              <a:buNone/>
              <a:defRPr sz="1138"/>
            </a:lvl2pPr>
            <a:lvl3pPr marL="742950" indent="0">
              <a:buNone/>
              <a:defRPr sz="975"/>
            </a:lvl3pPr>
            <a:lvl4pPr marL="1114425" indent="0">
              <a:buNone/>
              <a:defRPr sz="813"/>
            </a:lvl4pPr>
            <a:lvl5pPr marL="1485900" indent="0">
              <a:buNone/>
              <a:defRPr sz="813"/>
            </a:lvl5pPr>
            <a:lvl6pPr marL="1857375" indent="0">
              <a:buNone/>
              <a:defRPr sz="813"/>
            </a:lvl6pPr>
            <a:lvl7pPr marL="2228850" indent="0">
              <a:buNone/>
              <a:defRPr sz="813"/>
            </a:lvl7pPr>
            <a:lvl8pPr marL="2600325" indent="0">
              <a:buNone/>
              <a:defRPr sz="813"/>
            </a:lvl8pPr>
            <a:lvl9pPr marL="2971800" indent="0">
              <a:buNone/>
              <a:defRPr sz="81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D5E1E51-BAA4-946D-472B-D50E76AC1F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440BB-5070-4A7C-B31D-A7FE058FB52B}" type="datetimeFigureOut">
              <a:rPr lang="en-US" smtClean="0"/>
              <a:t>18-Apr-23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D2602A-EC13-77F1-969E-5E361B66A6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ABC864-ED98-37B6-F573-DA28559C6B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B5E14-BE24-4DF9-A6C4-023713B89B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0161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98473D-138B-3EFC-35B7-33E142E231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2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0D0EEE5-6333-9B25-0742-357D182A710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 marL="0" indent="0">
              <a:buNone/>
              <a:defRPr sz="2600"/>
            </a:lvl1pPr>
            <a:lvl2pPr marL="371475" indent="0">
              <a:buNone/>
              <a:defRPr sz="2275"/>
            </a:lvl2pPr>
            <a:lvl3pPr marL="742950" indent="0">
              <a:buNone/>
              <a:defRPr sz="1950"/>
            </a:lvl3pPr>
            <a:lvl4pPr marL="1114425" indent="0">
              <a:buNone/>
              <a:defRPr sz="1625"/>
            </a:lvl4pPr>
            <a:lvl5pPr marL="1485900" indent="0">
              <a:buNone/>
              <a:defRPr sz="1625"/>
            </a:lvl5pPr>
            <a:lvl6pPr marL="1857375" indent="0">
              <a:buNone/>
              <a:defRPr sz="1625"/>
            </a:lvl6pPr>
            <a:lvl7pPr marL="2228850" indent="0">
              <a:buNone/>
              <a:defRPr sz="1625"/>
            </a:lvl7pPr>
            <a:lvl8pPr marL="2600325" indent="0">
              <a:buNone/>
              <a:defRPr sz="1625"/>
            </a:lvl8pPr>
            <a:lvl9pPr marL="2971800" indent="0">
              <a:buNone/>
              <a:defRPr sz="1625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AB21AF0-D666-F658-5E01-B78F6E419B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300"/>
            </a:lvl1pPr>
            <a:lvl2pPr marL="371475" indent="0">
              <a:buNone/>
              <a:defRPr sz="1138"/>
            </a:lvl2pPr>
            <a:lvl3pPr marL="742950" indent="0">
              <a:buNone/>
              <a:defRPr sz="975"/>
            </a:lvl3pPr>
            <a:lvl4pPr marL="1114425" indent="0">
              <a:buNone/>
              <a:defRPr sz="813"/>
            </a:lvl4pPr>
            <a:lvl5pPr marL="1485900" indent="0">
              <a:buNone/>
              <a:defRPr sz="813"/>
            </a:lvl5pPr>
            <a:lvl6pPr marL="1857375" indent="0">
              <a:buNone/>
              <a:defRPr sz="813"/>
            </a:lvl6pPr>
            <a:lvl7pPr marL="2228850" indent="0">
              <a:buNone/>
              <a:defRPr sz="813"/>
            </a:lvl7pPr>
            <a:lvl8pPr marL="2600325" indent="0">
              <a:buNone/>
              <a:defRPr sz="813"/>
            </a:lvl8pPr>
            <a:lvl9pPr marL="2971800" indent="0">
              <a:buNone/>
              <a:defRPr sz="81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4E244B-11CA-8099-C926-E98D997941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440BB-5070-4A7C-B31D-A7FE058FB52B}" type="datetimeFigureOut">
              <a:rPr lang="en-US" smtClean="0"/>
              <a:t>18-Apr-23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58005F1-AD87-D55B-0D59-595D75B9EA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12E8AD-4F6B-8581-20EC-319B6A8FF1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B5E14-BE24-4DF9-A6C4-023713B89B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700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9E3255A-29C0-F270-6CD5-AA9BA612D0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7EA7E40-3ACC-F051-CFFC-D1EF8DB050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AF0E63-33FB-0624-8B71-8428A5B3863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A440BB-5070-4A7C-B31D-A7FE058FB52B}" type="datetimeFigureOut">
              <a:rPr lang="en-US" smtClean="0"/>
              <a:t>18-Apr-23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1205E6-D9F7-03C5-73AF-4E00F656DD4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9F4F7A-F32A-5E8F-0D0C-5F40E046723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7B5E14-BE24-4DF9-A6C4-023713B89B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6735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742950" rtl="0" eaLnBrk="1" latinLnBrk="0" hangingPunct="1">
        <a:lnSpc>
          <a:spcPct val="90000"/>
        </a:lnSpc>
        <a:spcBef>
          <a:spcPct val="0"/>
        </a:spcBef>
        <a:buNone/>
        <a:defRPr sz="35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5738" indent="-185738" algn="l" defTabSz="742950" rtl="0" eaLnBrk="1" latinLnBrk="0" hangingPunct="1">
        <a:lnSpc>
          <a:spcPct val="90000"/>
        </a:lnSpc>
        <a:spcBef>
          <a:spcPts val="813"/>
        </a:spcBef>
        <a:buFont typeface="Arial" panose="020B0604020202020204" pitchFamily="34" charset="0"/>
        <a:buChar char="•"/>
        <a:defRPr sz="2275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950" kern="1200">
          <a:solidFill>
            <a:schemeClr val="tx1"/>
          </a:solidFill>
          <a:latin typeface="+mn-lt"/>
          <a:ea typeface="+mn-ea"/>
          <a:cs typeface="+mn-cs"/>
        </a:defRPr>
      </a:lvl2pPr>
      <a:lvl3pPr marL="92868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625" kern="1200">
          <a:solidFill>
            <a:schemeClr val="tx1"/>
          </a:solidFill>
          <a:latin typeface="+mn-lt"/>
          <a:ea typeface="+mn-ea"/>
          <a:cs typeface="+mn-cs"/>
        </a:defRPr>
      </a:lvl3pPr>
      <a:lvl4pPr marL="130016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67163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204311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41458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78606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315753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1pPr>
      <a:lvl2pPr marL="371475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2pPr>
      <a:lvl3pPr marL="74295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3pPr>
      <a:lvl4pPr marL="1114425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48590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1857375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600325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297180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>
            <a:extLst>
              <a:ext uri="{FF2B5EF4-FFF2-40B4-BE49-F238E27FC236}">
                <a16:creationId xmlns:a16="http://schemas.microsoft.com/office/drawing/2014/main" id="{A4AB68D7-29BC-8D0A-197A-38A2F1B2EB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933077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173275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A4 Paper (210x297 mm)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junaid rehman</dc:creator>
  <cp:lastModifiedBy>junaid rehman</cp:lastModifiedBy>
  <cp:revision>1</cp:revision>
  <dcterms:created xsi:type="dcterms:W3CDTF">2023-04-17T19:03:26Z</dcterms:created>
  <dcterms:modified xsi:type="dcterms:W3CDTF">2023-04-17T19:06:53Z</dcterms:modified>
</cp:coreProperties>
</file>